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0" r:id="rId4"/>
    <p:sldId id="257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DF7F-65AF-47FA-8648-1E41820CAC56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A880-86E2-452B-A39F-DAC5EEFB6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DF7F-65AF-47FA-8648-1E41820CAC56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A880-86E2-452B-A39F-DAC5EEFB6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DF7F-65AF-47FA-8648-1E41820CAC56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A880-86E2-452B-A39F-DAC5EEFB6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DF7F-65AF-47FA-8648-1E41820CAC56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A880-86E2-452B-A39F-DAC5EEFB6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DF7F-65AF-47FA-8648-1E41820CAC56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A880-86E2-452B-A39F-DAC5EEFB6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DF7F-65AF-47FA-8648-1E41820CAC56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A880-86E2-452B-A39F-DAC5EEFB6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DF7F-65AF-47FA-8648-1E41820CAC56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A880-86E2-452B-A39F-DAC5EEFB6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DF7F-65AF-47FA-8648-1E41820CAC56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A880-86E2-452B-A39F-DAC5EEFB6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DF7F-65AF-47FA-8648-1E41820CAC56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A880-86E2-452B-A39F-DAC5EEFB6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DF7F-65AF-47FA-8648-1E41820CAC56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A880-86E2-452B-A39F-DAC5EEFB6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DF7F-65AF-47FA-8648-1E41820CAC56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A880-86E2-452B-A39F-DAC5EEFB6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DF7F-65AF-47FA-8648-1E41820CAC56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6A880-86E2-452B-A39F-DAC5EEFB6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Future of Democracy and Human Rights in Iran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2286000"/>
          </a:xfrm>
        </p:spPr>
        <p:txBody>
          <a:bodyPr>
            <a:normAutofit fontScale="92500" lnSpcReduction="10000"/>
          </a:bodyPr>
          <a:lstStyle/>
          <a:p>
            <a:r>
              <a:rPr lang="en-US" sz="2000" u="sng" dirty="0" smtClean="0"/>
              <a:t>Location</a:t>
            </a:r>
            <a:r>
              <a:rPr lang="en-US" sz="2000" dirty="0" smtClean="0"/>
              <a:t>: </a:t>
            </a:r>
            <a:r>
              <a:rPr lang="en-US" sz="2000" b="1" dirty="0" smtClean="0"/>
              <a:t>Southern Methodist University</a:t>
            </a:r>
            <a:r>
              <a:rPr lang="en-US" sz="2000" dirty="0" smtClean="0"/>
              <a:t>, </a:t>
            </a:r>
            <a:r>
              <a:rPr lang="en-US" sz="2000" u="sng" dirty="0" smtClean="0"/>
              <a:t>Time</a:t>
            </a:r>
            <a:r>
              <a:rPr lang="en-US" sz="2000" dirty="0" smtClean="0"/>
              <a:t>: 3:00 </a:t>
            </a:r>
            <a:r>
              <a:rPr lang="en-US" sz="2000" dirty="0" err="1" smtClean="0"/>
              <a:t>p.m</a:t>
            </a:r>
            <a:endParaRPr lang="en-US" sz="2000" dirty="0" smtClean="0"/>
          </a:p>
          <a:p>
            <a:r>
              <a:rPr lang="en-US" sz="2000" u="sng" dirty="0" smtClean="0"/>
              <a:t>Participants</a:t>
            </a:r>
            <a:r>
              <a:rPr lang="en-US" sz="2000" dirty="0" smtClean="0"/>
              <a:t>: </a:t>
            </a:r>
            <a:r>
              <a:rPr lang="en-US" sz="2000" b="1" dirty="0" smtClean="0"/>
              <a:t>Ali Reza </a:t>
            </a:r>
            <a:r>
              <a:rPr lang="en-US" sz="2000" b="1" dirty="0" err="1" smtClean="0"/>
              <a:t>Nourizadeh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Mojtaba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Vahedi</a:t>
            </a:r>
            <a:r>
              <a:rPr lang="en-US" sz="2000" b="1" dirty="0" smtClean="0"/>
              <a:t>, Oscar Morales, </a:t>
            </a:r>
            <a:r>
              <a:rPr lang="en-US" sz="2000" b="1" dirty="0" err="1" smtClean="0"/>
              <a:t>Aliakbar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Moussavi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Khoeni</a:t>
            </a:r>
            <a:endParaRPr lang="en-US" sz="2000" b="1" dirty="0" smtClean="0"/>
          </a:p>
          <a:p>
            <a:r>
              <a:rPr lang="en-US" sz="2000" u="sng" dirty="0" smtClean="0"/>
              <a:t>Moderated by</a:t>
            </a:r>
            <a:r>
              <a:rPr lang="en-US" sz="2000" dirty="0" smtClean="0"/>
              <a:t>: </a:t>
            </a:r>
            <a:r>
              <a:rPr lang="en-US" sz="2000" b="1" dirty="0" smtClean="0"/>
              <a:t>Mora Namdar </a:t>
            </a:r>
            <a:r>
              <a:rPr lang="en-US" sz="2000" dirty="0" smtClean="0"/>
              <a:t>- Editor-in-Chief, National Security Law Brief of American University Washington College of Law</a:t>
            </a:r>
          </a:p>
          <a:p>
            <a:r>
              <a:rPr lang="en-US" sz="2000" u="sng" dirty="0" smtClean="0"/>
              <a:t>Sponsored by:</a:t>
            </a:r>
            <a:r>
              <a:rPr lang="en-US" sz="2000" dirty="0" smtClean="0"/>
              <a:t> </a:t>
            </a:r>
            <a:r>
              <a:rPr lang="en-US" sz="2000" b="1" dirty="0" smtClean="0"/>
              <a:t>SMU Amnesty International and SMU Embry Human Rights Department</a:t>
            </a:r>
            <a:endParaRPr lang="en-US" sz="2000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743364" y="3581400"/>
            <a:ext cx="1648036" cy="1605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909529" y="3429000"/>
            <a:ext cx="1438842" cy="1182541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33800"/>
            <a:ext cx="1744980" cy="1436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803400" y="5209675"/>
            <a:ext cx="5816600" cy="12673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3349821" y="4648200"/>
            <a:ext cx="246193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NATIONAL SECURITY LAW BRIEF</a:t>
            </a:r>
            <a:endParaRPr lang="en-US" sz="900" dirty="0"/>
          </a:p>
          <a:p>
            <a:pPr algn="ctr"/>
            <a:r>
              <a:rPr lang="en-US" sz="900" b="1" dirty="0"/>
              <a:t>AMERICAN UNIVERSITY </a:t>
            </a:r>
            <a:endParaRPr lang="en-US" sz="900" b="1" dirty="0" smtClean="0"/>
          </a:p>
          <a:p>
            <a:pPr algn="ctr"/>
            <a:r>
              <a:rPr lang="en-US" sz="900" b="1" dirty="0" smtClean="0"/>
              <a:t>WASHINGTON </a:t>
            </a:r>
            <a:r>
              <a:rPr lang="en-US" sz="900" b="1" dirty="0"/>
              <a:t>COLLEGE OF LAW</a:t>
            </a:r>
            <a:r>
              <a:rPr lang="en-US" sz="9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Dr. Ali Reza </a:t>
            </a:r>
            <a:r>
              <a:rPr lang="en-US" b="1" dirty="0" err="1" smtClean="0">
                <a:latin typeface="Arial Black" pitchFamily="34" charset="0"/>
              </a:rPr>
              <a:t>Nourizadeh</a:t>
            </a:r>
            <a:endParaRPr lang="en-US" b="1" dirty="0" smtClean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>
            <a:normAutofit fontScale="77500" lnSpcReduction="20000"/>
          </a:bodyPr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The world renowned Iranian journalist </a:t>
            </a:r>
          </a:p>
          <a:p>
            <a:r>
              <a:rPr lang="en-US" b="1" dirty="0" smtClean="0"/>
              <a:t>Senior commentator for Voice of America</a:t>
            </a:r>
          </a:p>
          <a:p>
            <a:r>
              <a:rPr lang="en-US" b="1" dirty="0" smtClean="0"/>
              <a:t>Columnist for London </a:t>
            </a:r>
            <a:r>
              <a:rPr lang="en-US" b="1" dirty="0" err="1" smtClean="0"/>
              <a:t>Kayhan</a:t>
            </a:r>
            <a:endParaRPr lang="en-US" b="1" dirty="0"/>
          </a:p>
          <a:p>
            <a:r>
              <a:rPr lang="en-US" b="1" dirty="0" smtClean="0"/>
              <a:t>Director of the Centre for Iranian &amp; Arab Studies</a:t>
            </a:r>
          </a:p>
          <a:p>
            <a:r>
              <a:rPr lang="en-US" b="1" dirty="0" smtClean="0"/>
              <a:t>Senior writer in Al-</a:t>
            </a:r>
            <a:r>
              <a:rPr lang="en-US" b="1" dirty="0" err="1" smtClean="0"/>
              <a:t>Sharqal</a:t>
            </a:r>
            <a:r>
              <a:rPr lang="en-US" b="1" dirty="0" smtClean="0"/>
              <a:t> </a:t>
            </a:r>
            <a:r>
              <a:rPr lang="en-US" b="1" dirty="0" err="1" smtClean="0"/>
              <a:t>Awsat</a:t>
            </a:r>
            <a:r>
              <a:rPr lang="en-US" b="1" dirty="0" smtClean="0"/>
              <a:t> Arabic daily news paper</a:t>
            </a:r>
          </a:p>
          <a:p>
            <a:r>
              <a:rPr lang="en-US" b="1" dirty="0" smtClean="0"/>
              <a:t>Editor in chief of Al-</a:t>
            </a:r>
            <a:r>
              <a:rPr lang="en-US" b="1" dirty="0" err="1" smtClean="0"/>
              <a:t>Moujez</a:t>
            </a:r>
            <a:r>
              <a:rPr lang="en-US" b="1" dirty="0" smtClean="0"/>
              <a:t> monthly News letter  in Arabic</a:t>
            </a:r>
          </a:p>
          <a:p>
            <a:r>
              <a:rPr lang="en-US" b="1" dirty="0" smtClean="0"/>
              <a:t>Former editor of </a:t>
            </a:r>
            <a:r>
              <a:rPr lang="en-GB" b="1" dirty="0" err="1" smtClean="0"/>
              <a:t>Etela'att</a:t>
            </a:r>
            <a:endParaRPr lang="en-GB" b="1" dirty="0" smtClean="0"/>
          </a:p>
          <a:p>
            <a:r>
              <a:rPr lang="en-GB" b="1" dirty="0" smtClean="0"/>
              <a:t>Former editor in chief  of Weekly magazine </a:t>
            </a:r>
            <a:r>
              <a:rPr lang="en-GB" b="1" dirty="0" err="1" smtClean="0"/>
              <a:t>Omid</a:t>
            </a:r>
            <a:r>
              <a:rPr lang="en-GB" b="1" dirty="0" smtClean="0"/>
              <a:t> Iran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:\Documents and Settings\a0175755\My Documents\My Pictures\New Pictur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143000"/>
            <a:ext cx="1219200" cy="12496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Mr. </a:t>
            </a:r>
            <a:r>
              <a:rPr lang="en-US" b="1" dirty="0" err="1" smtClean="0">
                <a:latin typeface="Arial Black" pitchFamily="34" charset="0"/>
              </a:rPr>
              <a:t>Mojataba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n-US" b="1" dirty="0" err="1" smtClean="0">
                <a:latin typeface="Arial Black" pitchFamily="34" charset="0"/>
              </a:rPr>
              <a:t>Vahedi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>
            <a:normAutofit/>
          </a:bodyPr>
          <a:lstStyle/>
          <a:p>
            <a:r>
              <a:rPr lang="en-US" sz="2500" b="1" dirty="0" smtClean="0"/>
              <a:t>Chief advisor to Mr. </a:t>
            </a:r>
            <a:r>
              <a:rPr lang="en-US" sz="2500" b="1" dirty="0" err="1" smtClean="0"/>
              <a:t>Kahrobi’s</a:t>
            </a:r>
            <a:r>
              <a:rPr lang="en-US" sz="2500" b="1" dirty="0" smtClean="0"/>
              <a:t> 2005 &amp; 2009 election</a:t>
            </a:r>
          </a:p>
          <a:p>
            <a:r>
              <a:rPr lang="en-US" sz="2500" b="1" dirty="0" smtClean="0"/>
              <a:t>Chief advisor to Mr. </a:t>
            </a:r>
            <a:r>
              <a:rPr lang="en-US" sz="2500" b="1" dirty="0" err="1" smtClean="0"/>
              <a:t>Kahrobi</a:t>
            </a:r>
            <a:r>
              <a:rPr lang="en-US" sz="2500" b="1" dirty="0" smtClean="0"/>
              <a:t> as speaker of the house (</a:t>
            </a:r>
            <a:r>
              <a:rPr lang="en-US" sz="2500" b="1" dirty="0" err="1" smtClean="0"/>
              <a:t>Majlis</a:t>
            </a:r>
            <a:r>
              <a:rPr lang="en-US" sz="2500" b="1" dirty="0" smtClean="0"/>
              <a:t>) in 2000</a:t>
            </a:r>
          </a:p>
          <a:p>
            <a:r>
              <a:rPr lang="en-US" sz="2500" b="1" dirty="0" smtClean="0"/>
              <a:t> Former editor in chief of </a:t>
            </a:r>
            <a:r>
              <a:rPr lang="en-US" sz="2500" b="1" dirty="0" err="1" smtClean="0"/>
              <a:t>Aftabe</a:t>
            </a:r>
            <a:r>
              <a:rPr lang="en-US" sz="2500" b="1" dirty="0" smtClean="0"/>
              <a:t> Yazd  which endorsed both reformist candidates (Mr. </a:t>
            </a:r>
            <a:r>
              <a:rPr lang="en-US" sz="2500" b="1" dirty="0" err="1" smtClean="0"/>
              <a:t>Mousavi</a:t>
            </a:r>
            <a:r>
              <a:rPr lang="en-US" sz="2500" b="1" dirty="0" smtClean="0"/>
              <a:t> and Mr. </a:t>
            </a:r>
            <a:r>
              <a:rPr lang="en-US" sz="2500" b="1" dirty="0" err="1" smtClean="0"/>
              <a:t>Karroubi</a:t>
            </a:r>
            <a:r>
              <a:rPr lang="en-US" sz="2500" b="1" dirty="0" smtClean="0"/>
              <a:t>) and criticized  </a:t>
            </a:r>
            <a:r>
              <a:rPr lang="en-US" sz="2500" b="1" dirty="0" err="1" smtClean="0"/>
              <a:t>Ahmadinejad</a:t>
            </a:r>
            <a:endParaRPr lang="en-US" sz="2500" b="1" dirty="0" smtClean="0"/>
          </a:p>
          <a:p>
            <a:r>
              <a:rPr lang="en-US" sz="2500" b="1" dirty="0" smtClean="0"/>
              <a:t>Author of several of Mr. </a:t>
            </a:r>
            <a:r>
              <a:rPr lang="en-US" sz="2500" b="1" dirty="0" err="1" smtClean="0"/>
              <a:t>Karroubi’s</a:t>
            </a:r>
            <a:r>
              <a:rPr lang="en-US" sz="2500" b="1" dirty="0" smtClean="0"/>
              <a:t> letters including a well-known protest to Mr. </a:t>
            </a:r>
            <a:r>
              <a:rPr lang="en-US" sz="2500" b="1" dirty="0" err="1" smtClean="0"/>
              <a:t>Firouz-Abadi</a:t>
            </a:r>
            <a:r>
              <a:rPr lang="en-US" sz="2500" b="1" dirty="0" smtClean="0"/>
              <a:t>, the commander of the Armed Forces</a:t>
            </a:r>
          </a:p>
          <a:p>
            <a:r>
              <a:rPr lang="en-US" sz="2500" b="1" dirty="0" smtClean="0"/>
              <a:t>Spokes person for </a:t>
            </a:r>
            <a:r>
              <a:rPr lang="en-US" sz="2500" b="1" dirty="0" err="1" smtClean="0"/>
              <a:t>Kahrobi</a:t>
            </a:r>
            <a:endParaRPr lang="en-US" sz="2500" dirty="0" smtClean="0"/>
          </a:p>
          <a:p>
            <a:endParaRPr lang="en-US" sz="2400" dirty="0"/>
          </a:p>
        </p:txBody>
      </p:sp>
      <p:pic>
        <p:nvPicPr>
          <p:cNvPr id="4" name="Picture 3" descr="C:\Documents and Settings\a0175755\My Documents\My Pictures\vahedi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914400"/>
            <a:ext cx="12954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b="1" dirty="0" smtClean="0">
                <a:latin typeface="Arial Black" pitchFamily="34" charset="0"/>
              </a:rPr>
              <a:t>Ali Akbar </a:t>
            </a:r>
            <a:r>
              <a:rPr lang="en-US" b="1" dirty="0" err="1" smtClean="0">
                <a:latin typeface="Arial Black" pitchFamily="34" charset="0"/>
              </a:rPr>
              <a:t>Mousavi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n-US" b="1" dirty="0" err="1" smtClean="0">
                <a:latin typeface="Arial Black" pitchFamily="34" charset="0"/>
              </a:rPr>
              <a:t>Khoeini</a:t>
            </a:r>
            <a:r>
              <a:rPr lang="en-US" b="1" dirty="0" smtClean="0">
                <a:latin typeface="Arial Black" pitchFamily="34" charset="0"/>
              </a:rPr>
              <a:t/>
            </a:r>
            <a:br>
              <a:rPr lang="en-US" b="1" dirty="0" smtClean="0">
                <a:latin typeface="Arial Black" pitchFamily="34" charset="0"/>
              </a:rPr>
            </a:br>
            <a:endParaRPr lang="en-US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endParaRPr lang="en-US" sz="5000" b="1" dirty="0" smtClean="0"/>
          </a:p>
          <a:p>
            <a:pPr>
              <a:lnSpc>
                <a:spcPct val="120000"/>
              </a:lnSpc>
            </a:pPr>
            <a:endParaRPr lang="en-US" sz="5000" b="1" dirty="0" smtClean="0"/>
          </a:p>
          <a:p>
            <a:pPr>
              <a:lnSpc>
                <a:spcPct val="120000"/>
              </a:lnSpc>
            </a:pPr>
            <a:r>
              <a:rPr lang="en-US" sz="5000" b="1" dirty="0" smtClean="0"/>
              <a:t>Notable </a:t>
            </a:r>
            <a:r>
              <a:rPr lang="en-US" sz="5000" b="1" dirty="0"/>
              <a:t>Iranian human rights activist and </a:t>
            </a:r>
            <a:r>
              <a:rPr lang="en-US" sz="5000" b="1" dirty="0" smtClean="0"/>
              <a:t>politician</a:t>
            </a:r>
          </a:p>
          <a:p>
            <a:pPr>
              <a:lnSpc>
                <a:spcPct val="120000"/>
              </a:lnSpc>
            </a:pPr>
            <a:r>
              <a:rPr lang="en-US" sz="5000" b="1" dirty="0" smtClean="0"/>
              <a:t>Current </a:t>
            </a:r>
            <a:r>
              <a:rPr lang="en-US" sz="5000" b="1" dirty="0"/>
              <a:t>president of </a:t>
            </a:r>
            <a:r>
              <a:rPr lang="en-US" sz="5000" b="1" dirty="0" err="1"/>
              <a:t>Advar</a:t>
            </a:r>
            <a:r>
              <a:rPr lang="en-US" sz="5000" b="1" dirty="0"/>
              <a:t> </a:t>
            </a:r>
            <a:r>
              <a:rPr lang="en-US" sz="5000" b="1" dirty="0" err="1"/>
              <a:t>Tahkim</a:t>
            </a:r>
            <a:r>
              <a:rPr lang="en-US" sz="5000" b="1" dirty="0"/>
              <a:t> </a:t>
            </a:r>
            <a:r>
              <a:rPr lang="en-US" sz="5000" b="1" dirty="0" err="1"/>
              <a:t>Vahdat</a:t>
            </a:r>
            <a:r>
              <a:rPr lang="en-US" sz="5000" b="1" dirty="0"/>
              <a:t> </a:t>
            </a:r>
          </a:p>
          <a:p>
            <a:pPr>
              <a:lnSpc>
                <a:spcPct val="120000"/>
              </a:lnSpc>
            </a:pPr>
            <a:r>
              <a:rPr lang="en-US" sz="5000" b="1" dirty="0"/>
              <a:t>Elected as a Member of Parliament in the 6th Parliament of Iran working the defense of  the rights of political prisoners during the </a:t>
            </a:r>
            <a:r>
              <a:rPr lang="en-US" sz="5000" b="1" dirty="0" err="1"/>
              <a:t>1990’s</a:t>
            </a:r>
            <a:r>
              <a:rPr lang="en-US" sz="5000" b="1" dirty="0"/>
              <a:t>.    </a:t>
            </a:r>
          </a:p>
          <a:p>
            <a:pPr>
              <a:lnSpc>
                <a:spcPct val="120000"/>
              </a:lnSpc>
            </a:pPr>
            <a:r>
              <a:rPr lang="en-US" sz="5000" b="1" dirty="0"/>
              <a:t>Founded </a:t>
            </a:r>
            <a:r>
              <a:rPr lang="en-US" sz="5000" b="1" dirty="0" err="1"/>
              <a:t>Sazeman</a:t>
            </a:r>
            <a:r>
              <a:rPr lang="en-US" sz="5000" b="1" dirty="0"/>
              <a:t>-e </a:t>
            </a:r>
            <a:r>
              <a:rPr lang="en-US" sz="5000" b="1" dirty="0" err="1"/>
              <a:t>Danesh</a:t>
            </a:r>
            <a:r>
              <a:rPr lang="en-US" sz="5000" b="1" dirty="0"/>
              <a:t> </a:t>
            </a:r>
            <a:r>
              <a:rPr lang="en-US" sz="5000" b="1" dirty="0" err="1"/>
              <a:t>Amokhtegan</a:t>
            </a:r>
            <a:r>
              <a:rPr lang="en-US" sz="5000" b="1" dirty="0"/>
              <a:t>-e Iran (Iran Students Alumni Organization) to defend human rights of students, women, prisoners, and minorities.  </a:t>
            </a:r>
          </a:p>
          <a:p>
            <a:pPr>
              <a:lnSpc>
                <a:spcPct val="120000"/>
              </a:lnSpc>
            </a:pPr>
            <a:r>
              <a:rPr lang="en-US" sz="5000" b="1" dirty="0"/>
              <a:t>He was arrested in a protest on June 12, 2006 in Haft-e </a:t>
            </a:r>
            <a:r>
              <a:rPr lang="en-US" sz="5000" b="1" dirty="0" err="1"/>
              <a:t>Tir</a:t>
            </a:r>
            <a:r>
              <a:rPr lang="en-US" sz="5000" b="1" dirty="0"/>
              <a:t> Square in Tehran and was put in solitary confinement.  He was released on bail on Oct 22, 2006.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http://droi.files.wordpress.com/2010/03/khoe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914400"/>
            <a:ext cx="1143000" cy="1295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 Black" pitchFamily="34" charset="0"/>
              </a:rPr>
              <a:t>Oscar Guevara Morales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027237"/>
            <a:ext cx="8610600" cy="4525963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First visiting fellow in the Human Freedom area of engagement at the George W. Bush Institute  </a:t>
            </a:r>
          </a:p>
          <a:p>
            <a:r>
              <a:rPr lang="en-US" sz="2000" b="1" dirty="0" smtClean="0"/>
              <a:t>Recently appointed the youngest Counselor of One Young World, an initiative supported by Kofi Annan, Archbishop Desmond Tutu, Sir Bob </a:t>
            </a:r>
            <a:r>
              <a:rPr lang="en-US" sz="2000" b="1" dirty="0" err="1" smtClean="0"/>
              <a:t>Geldof</a:t>
            </a:r>
            <a:r>
              <a:rPr lang="en-US" sz="2000" b="1" dirty="0" smtClean="0"/>
              <a:t>, Mohamed Yunus, and others. </a:t>
            </a:r>
          </a:p>
          <a:p>
            <a:r>
              <a:rPr lang="en-US" sz="2000" b="1" dirty="0" smtClean="0"/>
              <a:t>Creator </a:t>
            </a:r>
            <a:r>
              <a:rPr lang="en-US" sz="2000" b="1" dirty="0"/>
              <a:t>of the </a:t>
            </a:r>
            <a:r>
              <a:rPr lang="en-US" sz="2000" b="1" dirty="0" err="1"/>
              <a:t>Facebook</a:t>
            </a:r>
            <a:r>
              <a:rPr lang="en-US" sz="2000" b="1" dirty="0"/>
              <a:t> group "One Million Voices against </a:t>
            </a:r>
            <a:r>
              <a:rPr lang="en-US" sz="2000" b="1" dirty="0" err="1"/>
              <a:t>FARC</a:t>
            </a:r>
            <a:r>
              <a:rPr lang="en-US" sz="2000" b="1" dirty="0" smtClean="0"/>
              <a:t>,“ led </a:t>
            </a:r>
            <a:r>
              <a:rPr lang="en-US" sz="2000" b="1" dirty="0"/>
              <a:t>the WORLDWIDE MOBILIZATION AGAINST </a:t>
            </a:r>
            <a:r>
              <a:rPr lang="en-US" sz="2000" b="1" dirty="0" err="1" smtClean="0"/>
              <a:t>FARC</a:t>
            </a:r>
            <a:r>
              <a:rPr lang="en-US" sz="2000" b="1" dirty="0" smtClean="0"/>
              <a:t> </a:t>
            </a:r>
            <a:r>
              <a:rPr lang="en-US" sz="2000" b="1" dirty="0"/>
              <a:t>that took place on February 4, 2008. </a:t>
            </a:r>
            <a:endParaRPr lang="en-US" sz="2000" b="1" dirty="0" smtClean="0"/>
          </a:p>
          <a:p>
            <a:r>
              <a:rPr lang="en-US" sz="2000" b="1" dirty="0" smtClean="0"/>
              <a:t>Cofounded </a:t>
            </a:r>
            <a:r>
              <a:rPr lang="en-US" sz="2000" b="1" dirty="0"/>
              <a:t>the One Million Voices </a:t>
            </a:r>
            <a:r>
              <a:rPr lang="en-US" sz="2000" b="1" dirty="0" smtClean="0"/>
              <a:t>Foundation</a:t>
            </a:r>
          </a:p>
          <a:p>
            <a:r>
              <a:rPr lang="en-US" sz="2000" b="1" dirty="0" smtClean="0"/>
              <a:t>In </a:t>
            </a:r>
            <a:r>
              <a:rPr lang="en-US" sz="2000" b="1" dirty="0"/>
              <a:t>May 2009, Morales was a speaker at Google Zeitgeist 2009 in </a:t>
            </a:r>
            <a:r>
              <a:rPr lang="en-US" sz="2000" b="1" dirty="0" smtClean="0"/>
              <a:t>London </a:t>
            </a:r>
          </a:p>
          <a:p>
            <a:r>
              <a:rPr lang="en-US" sz="2000" b="1" dirty="0" smtClean="0"/>
              <a:t>In </a:t>
            </a:r>
            <a:r>
              <a:rPr lang="en-US" sz="2000" b="1" dirty="0"/>
              <a:t>September 2008, </a:t>
            </a:r>
            <a:r>
              <a:rPr lang="en-US" sz="2000" b="1" dirty="0" smtClean="0"/>
              <a:t>spoke at </a:t>
            </a:r>
            <a:r>
              <a:rPr lang="en-US" sz="2000" b="1" dirty="0" err="1" smtClean="0"/>
              <a:t>Facebook</a:t>
            </a:r>
            <a:r>
              <a:rPr lang="en-US" sz="2000" b="1" dirty="0" smtClean="0"/>
              <a:t> headquarters‘ invited by founder </a:t>
            </a:r>
            <a:r>
              <a:rPr lang="en-US" sz="2000" b="1" dirty="0"/>
              <a:t>Mark </a:t>
            </a:r>
            <a:r>
              <a:rPr lang="en-US" sz="2000" b="1" dirty="0" err="1"/>
              <a:t>Zuckerberg</a:t>
            </a:r>
            <a:r>
              <a:rPr lang="en-US" sz="2000" b="1" dirty="0"/>
              <a:t>  </a:t>
            </a:r>
          </a:p>
          <a:p>
            <a:endParaRPr lang="en-US" sz="1800" dirty="0"/>
          </a:p>
        </p:txBody>
      </p:sp>
      <p:pic>
        <p:nvPicPr>
          <p:cNvPr id="1026" name="Picture 2" descr="http://www.georgewbushcenter.com/images/headshots/fellows/oMora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761999"/>
            <a:ext cx="1066800" cy="13057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372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Future of Democracy and Human Rights in Iran</vt:lpstr>
      <vt:lpstr>Dr. Ali Reza Nourizadeh</vt:lpstr>
      <vt:lpstr>Mr. Mojataba Vahedi</vt:lpstr>
      <vt:lpstr>Ali Akbar Mousavi Khoeini </vt:lpstr>
      <vt:lpstr>Oscar Guevara Morales</vt:lpstr>
    </vt:vector>
  </TitlesOfParts>
  <Company>Texas Instruments Incorporated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a0175755</dc:creator>
  <cp:lastModifiedBy>damavand</cp:lastModifiedBy>
  <cp:revision>5</cp:revision>
  <dcterms:created xsi:type="dcterms:W3CDTF">2011-03-06T17:34:57Z</dcterms:created>
  <dcterms:modified xsi:type="dcterms:W3CDTF">2011-03-13T06:46:24Z</dcterms:modified>
</cp:coreProperties>
</file>